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9" r:id="rId4"/>
    <p:sldId id="274" r:id="rId5"/>
    <p:sldId id="275" r:id="rId6"/>
    <p:sldId id="272" r:id="rId7"/>
    <p:sldId id="273" r:id="rId8"/>
    <p:sldId id="276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 varScale="1">
        <p:scale>
          <a:sx n="141" d="100"/>
          <a:sy n="141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D59-AA57-384E-8713-080DE8363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2D753-262E-2E4D-8D1A-26CB1461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0C80-E894-5743-A4A4-58AEBE6F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739-14B5-6244-8965-B3FEAB4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C882-80ED-3344-8AC1-BC1AA48C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7770-B769-3B4F-8725-66916AB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8FF1-864C-D04C-8428-D1EB39EC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9EAD-09EF-E04F-80CE-0F2F5A0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5985-1C82-AD45-9B8B-A864CC5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CD44-B3E1-C14B-8450-B914CF3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6396-CBCD-A246-842F-E6DB06BD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74E-0BE2-944A-BA45-403509DA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B11C-4773-514D-A2C7-8A194F4A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99A7-A1C4-F544-AD6E-A016A04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0526-448F-8642-BF20-7F98DB8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3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B1B-36BA-9F4C-882B-651A3A1E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0B4-FEEF-DB4B-BAF4-DAC5DC54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0B9C-50CF-CD45-A2FA-7441C516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856-A2F4-A64E-8E7B-8AB102E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778E-4419-1749-BB89-0437B903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A7B3-6268-DC42-A85B-8367EECF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4D8-E836-7242-BBE8-C70D7BF17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1129-BFD4-604B-B838-F4BB8E79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1605-5274-5E4F-85AB-7EB1FA37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67-217F-DB42-B2FC-D49B80F5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62D-E5A4-654E-8539-6C7E9077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2C8A-FEF2-0742-8D31-9E26253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297-2F3B-8A45-BB77-AE79204F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513C-845A-E64E-8524-7C99D041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4D40-B790-7149-92A0-AC24C16F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D259-6BDA-E548-82A1-F21BC1D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CE-85B0-B446-A07D-4461C4B9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89672-733F-2D4A-92DC-A1B91BF6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00A9-E8C3-694A-9847-7C7D32D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CEBA-511A-0B40-9D94-5C559926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4521-A0EA-9241-864A-2EA692C0D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FBEDE-D6B4-7141-908C-1E8C7DD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A0F4F-3DD1-5B42-B453-5FB610A0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556F-6A14-E841-828A-C03CFD0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6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D35-77C1-2A4E-B1DF-FE8D387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3E629-AF96-FC41-B4E2-75268B5C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BA16-D6F5-4D44-8064-5816CD5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8BD1-DCA7-5342-B87B-D371495A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07CA-1D61-6746-8680-6698D6D4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1262-644B-904E-B14D-6D7CC6D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5E1D-BEC0-F341-B61D-90EE4E39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0C6-50E4-1940-9020-272A9A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A7CE-B4CF-F244-B91D-B1CFDDAF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47C99-FCD2-5347-9D13-F30A13AB7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DD4B-7DB9-7549-8F3D-826B604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1FA71-775A-7248-A06E-19F7F557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2DDD-F552-C14E-8376-F34A3B7B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2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573-FDAF-1844-B745-85FB487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115BB-6C1F-7D4E-BBE3-F4ABC52F3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BC3C2-4833-2C44-A47E-244BBD676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7AF80-FAB7-D84E-B76E-79DA3168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377-8F82-E64D-A9FB-09F1C303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F2228-5170-B54B-B250-F4769B6C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2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05C8F-5FE2-294B-AA8B-664195F3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40F9-774E-A645-9F19-0D2F5A46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6CFB-F337-F845-8E20-6C608904B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7372-8261-3947-9BAE-5617F9861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1FDB-8322-1744-89A3-941155813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BFEC2-1AC8-A043-B2E9-C8367D6CF6D7}"/>
              </a:ext>
            </a:extLst>
          </p:cNvPr>
          <p:cNvSpPr/>
          <p:nvPr/>
        </p:nvSpPr>
        <p:spPr>
          <a:xfrm>
            <a:off x="2633194" y="3158662"/>
            <a:ext cx="1647730" cy="80855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C462-F36B-254C-B6EA-9D3B98175773}"/>
              </a:ext>
            </a:extLst>
          </p:cNvPr>
          <p:cNvSpPr/>
          <p:nvPr/>
        </p:nvSpPr>
        <p:spPr>
          <a:xfrm>
            <a:off x="1325231" y="4045973"/>
            <a:ext cx="1647730" cy="877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AD91E-190D-7D4E-ADDA-A13122979E61}"/>
              </a:ext>
            </a:extLst>
          </p:cNvPr>
          <p:cNvSpPr/>
          <p:nvPr/>
        </p:nvSpPr>
        <p:spPr>
          <a:xfrm>
            <a:off x="3627131" y="4311981"/>
            <a:ext cx="1647730" cy="9044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721BF-3B47-BF44-8FDF-E55D63C1F5AA}"/>
              </a:ext>
            </a:extLst>
          </p:cNvPr>
          <p:cNvSpPr/>
          <p:nvPr/>
        </p:nvSpPr>
        <p:spPr>
          <a:xfrm>
            <a:off x="8170131" y="1636760"/>
            <a:ext cx="3079687" cy="34606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E8D03A01-CB89-4144-8500-D3D480DFE156}"/>
              </a:ext>
            </a:extLst>
          </p:cNvPr>
          <p:cNvSpPr/>
          <p:nvPr/>
        </p:nvSpPr>
        <p:spPr>
          <a:xfrm rot="628541">
            <a:off x="6145402" y="2226248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6649629-4BAA-7B4D-A324-F5A59EE3DD3E}"/>
              </a:ext>
            </a:extLst>
          </p:cNvPr>
          <p:cNvSpPr/>
          <p:nvPr/>
        </p:nvSpPr>
        <p:spPr>
          <a:xfrm>
            <a:off x="6145402" y="3190526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9C76671-696B-8C4E-8562-5DDA25AC17A1}"/>
              </a:ext>
            </a:extLst>
          </p:cNvPr>
          <p:cNvSpPr/>
          <p:nvPr/>
        </p:nvSpPr>
        <p:spPr>
          <a:xfrm rot="20054453">
            <a:off x="6145402" y="4234700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ow To Make A Executable File From Your Java Code | by Sulabh ...">
            <a:extLst>
              <a:ext uri="{FF2B5EF4-FFF2-40B4-BE49-F238E27FC236}">
                <a16:creationId xmlns:a16="http://schemas.microsoft.com/office/drawing/2014/main" id="{0FEF15F0-1032-CD45-B300-9D8C58EA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1" y="2175388"/>
            <a:ext cx="894032" cy="5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DAF795F1-8F3A-2248-88A4-387D111E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4" y="2505753"/>
            <a:ext cx="559640" cy="5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80C94-FAC0-EA44-A1EA-11851385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2" y="2820813"/>
            <a:ext cx="503673" cy="270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11C182-B31B-F449-B3F6-7CF065634586}"/>
              </a:ext>
            </a:extLst>
          </p:cNvPr>
          <p:cNvSpPr/>
          <p:nvPr/>
        </p:nvSpPr>
        <p:spPr>
          <a:xfrm>
            <a:off x="3833604" y="1452663"/>
            <a:ext cx="1647730" cy="808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91CA3-FD08-6349-8DFD-E9F21F21EE46}"/>
              </a:ext>
            </a:extLst>
          </p:cNvPr>
          <p:cNvSpPr/>
          <p:nvPr/>
        </p:nvSpPr>
        <p:spPr>
          <a:xfrm>
            <a:off x="1606834" y="2221785"/>
            <a:ext cx="1647730" cy="8085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5672F-15F4-C14B-A755-906A0E48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45" y="1999962"/>
            <a:ext cx="356712" cy="312123"/>
          </a:xfrm>
          <a:prstGeom prst="rect">
            <a:avLst/>
          </a:prstGeom>
        </p:spPr>
      </p:pic>
      <p:pic>
        <p:nvPicPr>
          <p:cNvPr id="1036" name="Picture 12" descr="branding - What's the meaning of the Ubuntu logo? Where does it ...">
            <a:extLst>
              <a:ext uri="{FF2B5EF4-FFF2-40B4-BE49-F238E27FC236}">
                <a16:creationId xmlns:a16="http://schemas.microsoft.com/office/drawing/2014/main" id="{4229CEC3-D127-8D4C-BC1F-F3A3C055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492" y="1766787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73408E7-C798-1443-AD7B-FBC2EDA7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87" y="1426643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6F4E68-873E-A74D-BE12-72B839C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93" y="2240424"/>
            <a:ext cx="452771" cy="3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ademarks">
            <a:extLst>
              <a:ext uri="{FF2B5EF4-FFF2-40B4-BE49-F238E27FC236}">
                <a16:creationId xmlns:a16="http://schemas.microsoft.com/office/drawing/2014/main" id="{BBBAB1B7-8664-7D47-8E14-8FDBF0B0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2" y="4045973"/>
            <a:ext cx="301565" cy="3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chnical, support, config, configure, tools, orange Free Icon of ...">
            <a:extLst>
              <a:ext uri="{FF2B5EF4-FFF2-40B4-BE49-F238E27FC236}">
                <a16:creationId xmlns:a16="http://schemas.microsoft.com/office/drawing/2014/main" id="{E4E38EEF-819E-3B4A-A6A0-65978D34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20" y="4324158"/>
            <a:ext cx="320681" cy="3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DDCBA-A257-DF43-9605-C4CFB4B9C67F}"/>
              </a:ext>
            </a:extLst>
          </p:cNvPr>
          <p:cNvSpPr/>
          <p:nvPr/>
        </p:nvSpPr>
        <p:spPr>
          <a:xfrm>
            <a:off x="613369" y="1586620"/>
            <a:ext cx="3079687" cy="40627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68286-4AB6-2444-A4AD-E23F4EA139B6}"/>
              </a:ext>
            </a:extLst>
          </p:cNvPr>
          <p:cNvSpPr/>
          <p:nvPr/>
        </p:nvSpPr>
        <p:spPr>
          <a:xfrm>
            <a:off x="4654232" y="1586619"/>
            <a:ext cx="3079687" cy="406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2A700-591D-9843-932A-4BC2C9611216}"/>
              </a:ext>
            </a:extLst>
          </p:cNvPr>
          <p:cNvSpPr/>
          <p:nvPr/>
        </p:nvSpPr>
        <p:spPr>
          <a:xfrm>
            <a:off x="8695094" y="1586618"/>
            <a:ext cx="3079687" cy="40627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9654879-FA68-444C-935E-62A0FB39EB2E}"/>
              </a:ext>
            </a:extLst>
          </p:cNvPr>
          <p:cNvSpPr/>
          <p:nvPr/>
        </p:nvSpPr>
        <p:spPr>
          <a:xfrm>
            <a:off x="2676601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…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19C34611-AEC8-F241-B1E9-14C0DCC956E3}"/>
              </a:ext>
            </a:extLst>
          </p:cNvPr>
          <p:cNvSpPr/>
          <p:nvPr/>
        </p:nvSpPr>
        <p:spPr>
          <a:xfrm>
            <a:off x="6631862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…</a:t>
            </a:r>
          </a:p>
        </p:txBody>
      </p:sp>
    </p:spTree>
    <p:extLst>
      <p:ext uri="{BB962C8B-B14F-4D97-AF65-F5344CB8AC3E}">
        <p14:creationId xmlns:p14="http://schemas.microsoft.com/office/powerpoint/2010/main" val="32832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3344-BAA0-C448-BB6D-3BE0EC00AE19}"/>
              </a:ext>
            </a:extLst>
          </p:cNvPr>
          <p:cNvCxnSpPr>
            <a:cxnSpLocks/>
          </p:cNvCxnSpPr>
          <p:nvPr/>
        </p:nvCxnSpPr>
        <p:spPr>
          <a:xfrm>
            <a:off x="4679661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03F53-3104-2747-AD2E-DABC40F907E5}"/>
              </a:ext>
            </a:extLst>
          </p:cNvPr>
          <p:cNvCxnSpPr>
            <a:cxnSpLocks/>
          </p:cNvCxnSpPr>
          <p:nvPr/>
        </p:nvCxnSpPr>
        <p:spPr>
          <a:xfrm>
            <a:off x="8889245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EED4F8-254C-6E49-8F0D-2FFD1334D45B}"/>
              </a:ext>
            </a:extLst>
          </p:cNvPr>
          <p:cNvSpPr/>
          <p:nvPr/>
        </p:nvSpPr>
        <p:spPr>
          <a:xfrm>
            <a:off x="9054334" y="1382288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98F7D-B159-804D-89CF-FDF6E9737634}"/>
              </a:ext>
            </a:extLst>
          </p:cNvPr>
          <p:cNvSpPr/>
          <p:nvPr/>
        </p:nvSpPr>
        <p:spPr>
          <a:xfrm>
            <a:off x="4814039" y="2341080"/>
            <a:ext cx="1800000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9917D-3002-3541-8D0A-59761E90FCC6}"/>
              </a:ext>
            </a:extLst>
          </p:cNvPr>
          <p:cNvSpPr/>
          <p:nvPr/>
        </p:nvSpPr>
        <p:spPr>
          <a:xfrm>
            <a:off x="6934187" y="2341080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C4C3C-84BE-C047-BEE2-AED410FC0E4F}"/>
              </a:ext>
            </a:extLst>
          </p:cNvPr>
          <p:cNvSpPr txBox="1"/>
          <p:nvPr/>
        </p:nvSpPr>
        <p:spPr>
          <a:xfrm>
            <a:off x="6624072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D8FEA-C354-5A46-8AA9-49CFCB51BD59}"/>
              </a:ext>
            </a:extLst>
          </p:cNvPr>
          <p:cNvSpPr/>
          <p:nvPr/>
        </p:nvSpPr>
        <p:spPr>
          <a:xfrm>
            <a:off x="9054334" y="2341080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95EF-7BE9-6046-A32C-D39F3A70C4F9}"/>
              </a:ext>
            </a:extLst>
          </p:cNvPr>
          <p:cNvSpPr txBox="1"/>
          <p:nvPr/>
        </p:nvSpPr>
        <p:spPr>
          <a:xfrm>
            <a:off x="8744220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CA0FD-CDFC-ED48-86E1-CD2FC04BB77C}"/>
              </a:ext>
            </a:extLst>
          </p:cNvPr>
          <p:cNvSpPr/>
          <p:nvPr/>
        </p:nvSpPr>
        <p:spPr>
          <a:xfrm>
            <a:off x="4814039" y="3298742"/>
            <a:ext cx="1800000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AB00D-ED15-9A40-BC11-9C7A4577A846}"/>
              </a:ext>
            </a:extLst>
          </p:cNvPr>
          <p:cNvSpPr/>
          <p:nvPr/>
        </p:nvSpPr>
        <p:spPr>
          <a:xfrm>
            <a:off x="6934187" y="3298742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63C5-9376-2047-9FB9-494B70D3DB9D}"/>
              </a:ext>
            </a:extLst>
          </p:cNvPr>
          <p:cNvSpPr txBox="1"/>
          <p:nvPr/>
        </p:nvSpPr>
        <p:spPr>
          <a:xfrm>
            <a:off x="6624072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2F3F9-2BE5-9A48-945A-A5A8B136F6FB}"/>
              </a:ext>
            </a:extLst>
          </p:cNvPr>
          <p:cNvSpPr/>
          <p:nvPr/>
        </p:nvSpPr>
        <p:spPr>
          <a:xfrm>
            <a:off x="9044302" y="3298742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871FA-A434-344C-AF9A-90A75A50E19A}"/>
              </a:ext>
            </a:extLst>
          </p:cNvPr>
          <p:cNvSpPr txBox="1"/>
          <p:nvPr/>
        </p:nvSpPr>
        <p:spPr>
          <a:xfrm>
            <a:off x="8744220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A33C1-30E3-CA47-85F0-E265AD6EB1B5}"/>
              </a:ext>
            </a:extLst>
          </p:cNvPr>
          <p:cNvSpPr/>
          <p:nvPr/>
        </p:nvSpPr>
        <p:spPr>
          <a:xfrm>
            <a:off x="4814039" y="4258677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83B01-F587-E148-8EF5-2C3FEC47E1CE}"/>
              </a:ext>
            </a:extLst>
          </p:cNvPr>
          <p:cNvSpPr/>
          <p:nvPr/>
        </p:nvSpPr>
        <p:spPr>
          <a:xfrm>
            <a:off x="6934187" y="4258677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33217-19D7-7B45-A42F-5BFB567FCE13}"/>
              </a:ext>
            </a:extLst>
          </p:cNvPr>
          <p:cNvSpPr txBox="1"/>
          <p:nvPr/>
        </p:nvSpPr>
        <p:spPr>
          <a:xfrm>
            <a:off x="6624072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BE67C0-F650-E246-826B-95DE02F3C412}"/>
              </a:ext>
            </a:extLst>
          </p:cNvPr>
          <p:cNvSpPr/>
          <p:nvPr/>
        </p:nvSpPr>
        <p:spPr>
          <a:xfrm>
            <a:off x="9054334" y="4258677"/>
            <a:ext cx="1800000" cy="4463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1BCAB-6D88-464A-A1D7-C59E9891A6C1}"/>
              </a:ext>
            </a:extLst>
          </p:cNvPr>
          <p:cNvSpPr txBox="1"/>
          <p:nvPr/>
        </p:nvSpPr>
        <p:spPr>
          <a:xfrm>
            <a:off x="8744220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1BDEFE-6D43-6046-8E21-86D111D32E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8638587" y="1982995"/>
            <a:ext cx="51134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74B0729-A913-9243-9C97-B72FA176B78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rot="5400000">
            <a:off x="8632435" y="2946809"/>
            <a:ext cx="513621" cy="211011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BFC7-0177-0A44-80B9-5329E708FB8A}"/>
              </a:ext>
            </a:extLst>
          </p:cNvPr>
          <p:cNvSpPr/>
          <p:nvPr/>
        </p:nvSpPr>
        <p:spPr>
          <a:xfrm>
            <a:off x="344443" y="1382288"/>
            <a:ext cx="4191936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adoptopenjdk:8u252-b09-jre-hotspot-bionic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AB184-AA86-7647-A1C7-2C4C641AFDBA}"/>
              </a:ext>
            </a:extLst>
          </p:cNvPr>
          <p:cNvSpPr/>
          <p:nvPr/>
        </p:nvSpPr>
        <p:spPr>
          <a:xfrm>
            <a:off x="344443" y="2341084"/>
            <a:ext cx="4191936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/opt/app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1E0D-452E-5141-A83B-002B2536543C}"/>
              </a:ext>
            </a:extLst>
          </p:cNvPr>
          <p:cNvSpPr/>
          <p:nvPr/>
        </p:nvSpPr>
        <p:spPr>
          <a:xfrm>
            <a:off x="344443" y="3298742"/>
            <a:ext cx="4191936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./build/libs/*.jar ./application.jar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2236F-ADA6-1A4C-A0B9-B05412FBD8BF}"/>
              </a:ext>
            </a:extLst>
          </p:cNvPr>
          <p:cNvSpPr/>
          <p:nvPr/>
        </p:nvSpPr>
        <p:spPr>
          <a:xfrm>
            <a:off x="344443" y="4258677"/>
            <a:ext cx="4191936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["java", "-jar", "application.jar"]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7DFD106-892D-6546-8A52-62AE1B69FCD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8638022" y="1024768"/>
            <a:ext cx="51247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9A2CD-CF32-064F-8CD3-52B20C0A30CE}"/>
              </a:ext>
            </a:extLst>
          </p:cNvPr>
          <p:cNvSpPr txBox="1"/>
          <p:nvPr/>
        </p:nvSpPr>
        <p:spPr>
          <a:xfrm>
            <a:off x="1736341" y="531329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Docker Command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1339-3DCF-E640-A3BE-8F9F108CD95B}"/>
              </a:ext>
            </a:extLst>
          </p:cNvPr>
          <p:cNvSpPr txBox="1"/>
          <p:nvPr/>
        </p:nvSpPr>
        <p:spPr>
          <a:xfrm>
            <a:off x="9601451" y="531329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8899-6461-B240-8176-A4BF1FB94EE1}"/>
              </a:ext>
            </a:extLst>
          </p:cNvPr>
          <p:cNvSpPr txBox="1"/>
          <p:nvPr/>
        </p:nvSpPr>
        <p:spPr>
          <a:xfrm>
            <a:off x="5384982" y="53132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Builds on the previous layer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5830641-39E6-6144-A84B-266EDB0936BC}"/>
              </a:ext>
            </a:extLst>
          </p:cNvPr>
          <p:cNvSpPr/>
          <p:nvPr/>
        </p:nvSpPr>
        <p:spPr>
          <a:xfrm rot="10800000">
            <a:off x="10814081" y="1249060"/>
            <a:ext cx="657415" cy="260930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78786-F621-0F4A-A5B2-1C26EB2510A7}"/>
              </a:ext>
            </a:extLst>
          </p:cNvPr>
          <p:cNvSpPr txBox="1"/>
          <p:nvPr/>
        </p:nvSpPr>
        <p:spPr>
          <a:xfrm rot="5400000">
            <a:off x="10584703" y="2379571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77FE0-8076-694D-ABB9-FC6D94E74884}"/>
              </a:ext>
            </a:extLst>
          </p:cNvPr>
          <p:cNvSpPr txBox="1"/>
          <p:nvPr/>
        </p:nvSpPr>
        <p:spPr>
          <a:xfrm>
            <a:off x="10663626" y="4948598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Final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182ED-EB3C-0B46-8232-2C4A0EE8D9BE}"/>
              </a:ext>
            </a:extLst>
          </p:cNvPr>
          <p:cNvCxnSpPr/>
          <p:nvPr/>
        </p:nvCxnSpPr>
        <p:spPr>
          <a:xfrm flipH="1" flipV="1">
            <a:off x="10394685" y="4791892"/>
            <a:ext cx="268941" cy="3134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DD34D-D457-2845-B8CF-780475F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9A6E9-8535-1245-A327-D8845D15E062}"/>
              </a:ext>
            </a:extLst>
          </p:cNvPr>
          <p:cNvSpPr txBox="1"/>
          <p:nvPr/>
        </p:nvSpPr>
        <p:spPr>
          <a:xfrm>
            <a:off x="6427961" y="2281473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FatJAR creates a layer of 16MB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839A-22C8-9348-A1A9-1598995E74F6}"/>
              </a:ext>
            </a:extLst>
          </p:cNvPr>
          <p:cNvSpPr/>
          <p:nvPr/>
        </p:nvSpPr>
        <p:spPr>
          <a:xfrm>
            <a:off x="625443" y="1846907"/>
            <a:ext cx="5585234" cy="48073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BA25C7-E3E2-7147-9F7A-41F2BF474F62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rot="10800000">
            <a:off x="3146079" y="1846907"/>
            <a:ext cx="3281882" cy="61923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2D7530-7A9A-3D4C-A625-F5864747D110}"/>
              </a:ext>
            </a:extLst>
          </p:cNvPr>
          <p:cNvSpPr/>
          <p:nvPr/>
        </p:nvSpPr>
        <p:spPr>
          <a:xfrm>
            <a:off x="2879002" y="153908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74216A-1520-F74C-B817-E25E531698A3}"/>
              </a:ext>
            </a:extLst>
          </p:cNvPr>
          <p:cNvGrpSpPr/>
          <p:nvPr/>
        </p:nvGrpSpPr>
        <p:grpSpPr>
          <a:xfrm>
            <a:off x="2030468" y="2684968"/>
            <a:ext cx="2126875" cy="369332"/>
            <a:chOff x="1134175" y="2449578"/>
            <a:chExt cx="2126875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2F0B88-5FF5-894A-87D7-9E5911F75845}"/>
                </a:ext>
              </a:extLst>
            </p:cNvPr>
            <p:cNvSpPr/>
            <p:nvPr/>
          </p:nvSpPr>
          <p:spPr>
            <a:xfrm>
              <a:off x="2462542" y="2454244"/>
              <a:ext cx="576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49F90-18C6-BA4F-A4EE-17E77241AA80}"/>
                </a:ext>
              </a:extLst>
            </p:cNvPr>
            <p:cNvSpPr txBox="1"/>
            <p:nvPr/>
          </p:nvSpPr>
          <p:spPr>
            <a:xfrm>
              <a:off x="2520142" y="244957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16MB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FC87B-4A58-F249-8164-B35EBBE0DE22}"/>
                </a:ext>
              </a:extLst>
            </p:cNvPr>
            <p:cNvSpPr txBox="1"/>
            <p:nvPr/>
          </p:nvSpPr>
          <p:spPr>
            <a:xfrm>
              <a:off x="1134175" y="2449578"/>
              <a:ext cx="107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commit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452806-20DD-7A42-ACE3-6A5857D6FCD9}"/>
              </a:ext>
            </a:extLst>
          </p:cNvPr>
          <p:cNvGrpSpPr/>
          <p:nvPr/>
        </p:nvGrpSpPr>
        <p:grpSpPr>
          <a:xfrm>
            <a:off x="2030468" y="3178820"/>
            <a:ext cx="3343376" cy="369332"/>
            <a:chOff x="1134175" y="2941622"/>
            <a:chExt cx="3343376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40D040-A6A7-7A45-9623-5557BF7B323B}"/>
                </a:ext>
              </a:extLst>
            </p:cNvPr>
            <p:cNvSpPr/>
            <p:nvPr/>
          </p:nvSpPr>
          <p:spPr>
            <a:xfrm>
              <a:off x="2462542" y="2946288"/>
              <a:ext cx="1152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2AC9-B468-9849-A934-3ABF89ABCE50}"/>
                </a:ext>
              </a:extLst>
            </p:cNvPr>
            <p:cNvSpPr txBox="1"/>
            <p:nvPr/>
          </p:nvSpPr>
          <p:spPr>
            <a:xfrm>
              <a:off x="3619624" y="294162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320MB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32DF43-58D0-0249-A509-A376FA531B54}"/>
                </a:ext>
              </a:extLst>
            </p:cNvPr>
            <p:cNvSpPr txBox="1"/>
            <p:nvPr/>
          </p:nvSpPr>
          <p:spPr>
            <a:xfrm>
              <a:off x="1134175" y="2941622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day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13EB16-E15D-CE41-A24C-93FB6BAF8336}"/>
              </a:ext>
            </a:extLst>
          </p:cNvPr>
          <p:cNvGrpSpPr/>
          <p:nvPr/>
        </p:nvGrpSpPr>
        <p:grpSpPr>
          <a:xfrm>
            <a:off x="2030468" y="3672671"/>
            <a:ext cx="7835687" cy="369332"/>
            <a:chOff x="1134175" y="3437281"/>
            <a:chExt cx="7835687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98FD08-DC4D-3A4C-A5FF-94D40B6DDCFA}"/>
                </a:ext>
              </a:extLst>
            </p:cNvPr>
            <p:cNvSpPr/>
            <p:nvPr/>
          </p:nvSpPr>
          <p:spPr>
            <a:xfrm>
              <a:off x="2462542" y="3441947"/>
              <a:ext cx="5760000" cy="36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AF2E4-FE87-B242-8C9C-596CC58DE873}"/>
                </a:ext>
              </a:extLst>
            </p:cNvPr>
            <p:cNvSpPr txBox="1"/>
            <p:nvPr/>
          </p:nvSpPr>
          <p:spPr>
            <a:xfrm>
              <a:off x="1134175" y="3437281"/>
              <a:ext cx="8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week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ABC6C8-08F7-DA4E-9992-D7A199C44CDF}"/>
                </a:ext>
              </a:extLst>
            </p:cNvPr>
            <p:cNvSpPr txBox="1"/>
            <p:nvPr/>
          </p:nvSpPr>
          <p:spPr>
            <a:xfrm>
              <a:off x="8222542" y="343728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1.6GB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7840135" y="3602294"/>
            <a:ext cx="1888007" cy="446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7840135" y="4923298"/>
            <a:ext cx="1888007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2340027" y="1183662"/>
            <a:ext cx="6444112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2340027" y="2504593"/>
            <a:ext cx="6444112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4156000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257904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78413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36818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9942378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1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5FCEA56-2B25-3246-8B05-8386E50B044E}"/>
              </a:ext>
            </a:extLst>
          </p:cNvPr>
          <p:cNvSpPr/>
          <p:nvPr/>
        </p:nvSpPr>
        <p:spPr>
          <a:xfrm>
            <a:off x="1670942" y="2725804"/>
            <a:ext cx="1945342" cy="16495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5414565" y="1581904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426629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724277" y="2353901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581148" y="2353901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Layered JAR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438019" y="2353901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63A47-A16F-4C4A-9846-8C016A9B9069}"/>
              </a:ext>
            </a:extLst>
          </p:cNvPr>
          <p:cNvSpPr/>
          <p:nvPr/>
        </p:nvSpPr>
        <p:spPr>
          <a:xfrm>
            <a:off x="9294891" y="2353901"/>
            <a:ext cx="1901228" cy="8781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Extracted JAR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2DE63D-CCBC-7D44-97C4-37551C187C71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16200000" flipH="1">
            <a:off x="3103326" y="1803651"/>
            <a:ext cx="12700" cy="2856871"/>
          </a:xfrm>
          <a:prstGeom prst="curvedConnector3">
            <a:avLst>
              <a:gd name="adj1" fmla="val 4009898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0EDE76D-19C3-1A41-B27B-A8E7D9BCFFF5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960197" y="1803651"/>
            <a:ext cx="12700" cy="2856871"/>
          </a:xfrm>
          <a:prstGeom prst="curvedConnector3">
            <a:avLst>
              <a:gd name="adj1" fmla="val 429504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843D29C-2DE0-0C46-BA7B-6B3764102992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8817069" y="1803651"/>
            <a:ext cx="12700" cy="2856872"/>
          </a:xfrm>
          <a:prstGeom prst="curvedConnector3">
            <a:avLst>
              <a:gd name="adj1" fmla="val 458019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417039" y="355827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4538112" y="3558275"/>
            <a:ext cx="28696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-Djarmode=layertools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7871876" y="3558275"/>
            <a:ext cx="19030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JarLauncher</a:t>
            </a:r>
          </a:p>
        </p:txBody>
      </p:sp>
    </p:spTree>
    <p:extLst>
      <p:ext uri="{BB962C8B-B14F-4D97-AF65-F5344CB8AC3E}">
        <p14:creationId xmlns:p14="http://schemas.microsoft.com/office/powerpoint/2010/main" val="718961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177</Words>
  <Application>Microsoft Macintosh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Attard</dc:creator>
  <cp:lastModifiedBy>Albert Attard</cp:lastModifiedBy>
  <cp:revision>26</cp:revision>
  <dcterms:created xsi:type="dcterms:W3CDTF">2020-07-15T10:03:23Z</dcterms:created>
  <dcterms:modified xsi:type="dcterms:W3CDTF">2020-07-15T17:06:24Z</dcterms:modified>
</cp:coreProperties>
</file>